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B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0941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F29DC-E202-4F05-B2B3-475C2C0487FA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67971-B8CB-496C-A8C8-1ABED57B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Aveces</a:t>
            </a:r>
            <a:r>
              <a:rPr lang="en-US" dirty="0" smtClean="0"/>
              <a:t> me </a:t>
            </a:r>
            <a:r>
              <a:rPr lang="en-US" dirty="0" err="1" smtClean="0"/>
              <a:t>siento</a:t>
            </a:r>
            <a:r>
              <a:rPr lang="en-US" dirty="0" smtClean="0"/>
              <a:t> </a:t>
            </a:r>
            <a:r>
              <a:rPr lang="en-US" dirty="0" err="1" smtClean="0"/>
              <a:t>precionada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porque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hermanos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hermanas</a:t>
            </a:r>
            <a:r>
              <a:rPr lang="en-US" baseline="0" dirty="0" smtClean="0"/>
              <a:t> me </a:t>
            </a:r>
            <a:r>
              <a:rPr lang="en-US" baseline="0" dirty="0" err="1" smtClean="0"/>
              <a:t>miran</a:t>
            </a:r>
            <a:r>
              <a:rPr lang="en-US" baseline="0" dirty="0" smtClean="0"/>
              <a:t> a mi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ejemplo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Naci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Lindsay, 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67971-B8CB-496C-A8C8-1ABED57BB0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05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67971-B8CB-496C-A8C8-1ABED57BB0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09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wasn’t something</a:t>
            </a:r>
            <a:r>
              <a:rPr lang="en-US" baseline="0" dirty="0" smtClean="0"/>
              <a:t> I’d see myself in, but I learned that I would enjoy working with kids.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67971-B8CB-496C-A8C8-1ABED57BB0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70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Ive</a:t>
            </a:r>
            <a:r>
              <a:rPr lang="en-US" baseline="0" dirty="0" smtClean="0"/>
              <a:t> opened up, I not only learn about nursing and CNA, but also searched on my own about </a:t>
            </a:r>
            <a:r>
              <a:rPr lang="en-US" baseline="0" dirty="0" err="1" smtClean="0"/>
              <a:t>physcial</a:t>
            </a:r>
            <a:r>
              <a:rPr lang="en-US" baseline="0" dirty="0" smtClean="0"/>
              <a:t> therapy.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67971-B8CB-496C-A8C8-1ABED57BB0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16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633C-BB41-4D01-BCED-40487D4D70C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1FDE-ABDD-4497-99DB-849ACB33C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633C-BB41-4D01-BCED-40487D4D70C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1FDE-ABDD-4497-99DB-849ACB33C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633C-BB41-4D01-BCED-40487D4D70C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1FDE-ABDD-4497-99DB-849ACB33C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633C-BB41-4D01-BCED-40487D4D70C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1FDE-ABDD-4497-99DB-849ACB33C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633C-BB41-4D01-BCED-40487D4D70C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1FDE-ABDD-4497-99DB-849ACB33C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633C-BB41-4D01-BCED-40487D4D70C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1FDE-ABDD-4497-99DB-849ACB33C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633C-BB41-4D01-BCED-40487D4D70C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1FDE-ABDD-4497-99DB-849ACB33C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633C-BB41-4D01-BCED-40487D4D70C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1FDE-ABDD-4497-99DB-849ACB33C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633C-BB41-4D01-BCED-40487D4D70C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1FDE-ABDD-4497-99DB-849ACB33C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633C-BB41-4D01-BCED-40487D4D70C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1FDE-ABDD-4497-99DB-849ACB33C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633C-BB41-4D01-BCED-40487D4D70C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1FDE-ABDD-4497-99DB-849ACB33C876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D633C-BB41-4D01-BCED-40487D4D70C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F1FDE-ABDD-4497-99DB-849ACB33C876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cuments\13267911_1033709193381856_415239253143666085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57917"/>
            <a:ext cx="5200650" cy="3461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Horizontal Scroll 2"/>
          <p:cNvSpPr/>
          <p:nvPr/>
        </p:nvSpPr>
        <p:spPr>
          <a:xfrm>
            <a:off x="885825" y="4191000"/>
            <a:ext cx="7391400" cy="1905000"/>
          </a:xfrm>
          <a:prstGeom prst="horizontalScroll">
            <a:avLst>
              <a:gd name="adj" fmla="val 1506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020" y="4114800"/>
            <a:ext cx="7117180" cy="1470025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astellar" panose="020A0402060406010301" pitchFamily="18" charset="0"/>
              </a:rPr>
              <a:t>Maricruz Lira</a:t>
            </a:r>
            <a:endParaRPr lang="en-US" sz="5400" dirty="0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29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rizontal Scroll 9"/>
          <p:cNvSpPr/>
          <p:nvPr/>
        </p:nvSpPr>
        <p:spPr>
          <a:xfrm rot="10800000">
            <a:off x="-381000" y="90055"/>
            <a:ext cx="5105400" cy="1433944"/>
          </a:xfrm>
          <a:prstGeom prst="horizontalScroll">
            <a:avLst>
              <a:gd name="adj" fmla="val 1665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20" y="381000"/>
            <a:ext cx="3617880" cy="910620"/>
          </a:xfrm>
        </p:spPr>
        <p:txBody>
          <a:bodyPr/>
          <a:lstStyle/>
          <a:p>
            <a:r>
              <a:rPr lang="es-MX" sz="4800" dirty="0" smtClean="0">
                <a:solidFill>
                  <a:schemeClr val="bg1"/>
                </a:solidFill>
                <a:latin typeface="Castellar" panose="020A0402060406010301" pitchFamily="18" charset="0"/>
              </a:rPr>
              <a:t>Sobre</a:t>
            </a:r>
            <a:r>
              <a:rPr lang="en-US" sz="4800" dirty="0" smtClean="0">
                <a:solidFill>
                  <a:schemeClr val="bg1"/>
                </a:solidFill>
                <a:latin typeface="Castellar" panose="020A0402060406010301" pitchFamily="18" charset="0"/>
              </a:rPr>
              <a:t> </a:t>
            </a:r>
            <a:r>
              <a:rPr lang="es-MX" sz="4800" dirty="0" smtClean="0">
                <a:solidFill>
                  <a:schemeClr val="bg1"/>
                </a:solidFill>
                <a:latin typeface="Castellar" panose="020A0402060406010301" pitchFamily="18" charset="0"/>
              </a:rPr>
              <a:t>Mi</a:t>
            </a:r>
            <a:endParaRPr lang="es-MX" sz="4800" dirty="0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454">
            <a:off x="4682657" y="2638044"/>
            <a:ext cx="4267200" cy="416052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4295">
            <a:off x="4292833" y="209030"/>
            <a:ext cx="4723968" cy="259080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228600" y="1524000"/>
            <a:ext cx="3886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800" dirty="0" smtClean="0">
                <a:latin typeface="Tw Cen MT" panose="020B0602020104020603" pitchFamily="34" charset="0"/>
              </a:rPr>
              <a:t>Soy la hija mayor de 6.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2400" dirty="0" smtClean="0">
                <a:latin typeface="Tw Cen MT" panose="020B0602020104020603" pitchFamily="34" charset="0"/>
              </a:rPr>
              <a:t>Tengo que ser un buen ejemplo para mis hermanos.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800" dirty="0" smtClean="0">
                <a:latin typeface="Tw Cen MT" panose="020B0602020104020603" pitchFamily="34" charset="0"/>
              </a:rPr>
              <a:t>A mi familia, le encanta viajar y explorar.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800" dirty="0" smtClean="0">
                <a:latin typeface="Tw Cen MT" panose="020B0602020104020603" pitchFamily="34" charset="0"/>
              </a:rPr>
              <a:t>Mis padres son trabajadores fuertes.</a:t>
            </a:r>
            <a:endParaRPr lang="es-ES" sz="28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800" dirty="0" smtClean="0">
                <a:latin typeface="Tw Cen MT" panose="020B0602020104020603" pitchFamily="34" charset="0"/>
              </a:rPr>
              <a:t>La graduación de mi mama fue algo muy especial.</a:t>
            </a:r>
          </a:p>
        </p:txBody>
      </p:sp>
      <p:pic>
        <p:nvPicPr>
          <p:cNvPr id="2050" name="Picture 2" descr="C:\Users\User\Documents\pic\mom's gra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948">
            <a:off x="5374459" y="165011"/>
            <a:ext cx="2743200" cy="3657601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cuments\pic\15966521_613526282173108_479641804_o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4" b="14486"/>
          <a:stretch/>
        </p:blipFill>
        <p:spPr bwMode="auto">
          <a:xfrm rot="21407548">
            <a:off x="5048194" y="3258585"/>
            <a:ext cx="3564658" cy="3502432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41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User\Documents\Other\pics\14055691_551268635065540_1792670633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86"/>
          <a:stretch/>
        </p:blipFill>
        <p:spPr bwMode="auto">
          <a:xfrm>
            <a:off x="2895600" y="5065962"/>
            <a:ext cx="6248400" cy="1792038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/>
          <p:cNvSpPr/>
          <p:nvPr/>
        </p:nvSpPr>
        <p:spPr>
          <a:xfrm>
            <a:off x="1066800" y="-152400"/>
            <a:ext cx="8382000" cy="1586344"/>
          </a:xfrm>
          <a:prstGeom prst="horizontalScroll">
            <a:avLst>
              <a:gd name="adj" fmla="val 166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8229600" cy="924475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latin typeface="Castellar" panose="020A0402060406010301" pitchFamily="18" charset="0"/>
              </a:rPr>
              <a:t>High School Experience</a:t>
            </a:r>
            <a:endParaRPr lang="en-US" sz="4000" dirty="0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483" y="5006144"/>
            <a:ext cx="5486400" cy="182558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2779" y="1219200"/>
            <a:ext cx="5011221" cy="4051302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Tw Cen MT" panose="020B0602020104020603" pitchFamily="34" charset="0"/>
              </a:rPr>
              <a:t>CLUBS: My Voice, Ballet </a:t>
            </a:r>
            <a:r>
              <a:rPr lang="es-MX" sz="2800" dirty="0" smtClean="0">
                <a:latin typeface="Tw Cen MT" panose="020B0602020104020603" pitchFamily="34" charset="0"/>
              </a:rPr>
              <a:t>Folclórico</a:t>
            </a:r>
            <a:r>
              <a:rPr lang="en-US" sz="2800" dirty="0" smtClean="0">
                <a:latin typeface="Tw Cen MT" panose="020B0602020104020603" pitchFamily="34" charset="0"/>
              </a:rPr>
              <a:t>, CSF, REAP, &amp; Red Zone.</a:t>
            </a:r>
          </a:p>
          <a:p>
            <a:r>
              <a:rPr lang="en-US" sz="2800" dirty="0" smtClean="0">
                <a:latin typeface="Tw Cen MT" panose="020B0602020104020603" pitchFamily="34" charset="0"/>
              </a:rPr>
              <a:t>SPORTS: Swimming, Soccer, and Track &amp; Field.</a:t>
            </a:r>
          </a:p>
          <a:p>
            <a:r>
              <a:rPr lang="en-US" sz="2800" dirty="0" smtClean="0">
                <a:latin typeface="Tw Cen MT" panose="020B0602020104020603" pitchFamily="34" charset="0"/>
              </a:rPr>
              <a:t>Mentally and physically challenged with sports and level 4s.</a:t>
            </a:r>
          </a:p>
          <a:p>
            <a:r>
              <a:rPr lang="en-US" sz="2800" dirty="0" smtClean="0">
                <a:latin typeface="Tw Cen MT" panose="020B0602020104020603" pitchFamily="34" charset="0"/>
              </a:rPr>
              <a:t>Learned to be organized.</a:t>
            </a:r>
          </a:p>
          <a:p>
            <a:endParaRPr lang="en-US" dirty="0"/>
          </a:p>
        </p:txBody>
      </p:sp>
      <p:pic>
        <p:nvPicPr>
          <p:cNvPr id="3075" name="Picture 3" descr="C:\Users\User\Documents\pic\track friend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09"/>
          <a:stretch/>
        </p:blipFill>
        <p:spPr bwMode="auto">
          <a:xfrm rot="301481">
            <a:off x="24059" y="1117003"/>
            <a:ext cx="3993840" cy="246464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User\Documents\pic\15941539_613523075506762_1570115893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2274"/>
            <a:ext cx="3988497" cy="3215726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Documents\Other\pics\14018047_551269181732152_1184216679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2862">
            <a:off x="90283" y="3449435"/>
            <a:ext cx="3525863" cy="344861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User\Documents\pic\15970094_613523085506761_417984904_n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81" b="11780"/>
          <a:stretch/>
        </p:blipFill>
        <p:spPr bwMode="auto">
          <a:xfrm>
            <a:off x="0" y="1219200"/>
            <a:ext cx="3620728" cy="281347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 rot="10800000">
            <a:off x="-381000" y="242455"/>
            <a:ext cx="5410200" cy="1433944"/>
          </a:xfrm>
          <a:prstGeom prst="horizontalScroll">
            <a:avLst>
              <a:gd name="adj" fmla="val 166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20" y="523325"/>
            <a:ext cx="7123080" cy="924475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  <a:latin typeface="Castellar" panose="020A0402060406010301" pitchFamily="18" charset="0"/>
              </a:rPr>
              <a:t>Job Shadow</a:t>
            </a:r>
            <a:endParaRPr lang="en-US" sz="4800" dirty="0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47477" cy="457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w Cen MT" panose="020B0602020104020603" pitchFamily="34" charset="0"/>
              </a:rPr>
              <a:t>1</a:t>
            </a:r>
            <a:r>
              <a:rPr lang="en-US" sz="2800" baseline="30000" dirty="0" smtClean="0">
                <a:latin typeface="Tw Cen MT" panose="020B0602020104020603" pitchFamily="34" charset="0"/>
              </a:rPr>
              <a:t>st</a:t>
            </a:r>
            <a:r>
              <a:rPr lang="en-US" sz="2800" dirty="0" smtClean="0">
                <a:latin typeface="Tw Cen MT" panose="020B0602020104020603" pitchFamily="34" charset="0"/>
              </a:rPr>
              <a:t> grade teacher from Jefferson Elementary.</a:t>
            </a:r>
          </a:p>
          <a:p>
            <a:r>
              <a:rPr lang="en-US" sz="2800" dirty="0" smtClean="0">
                <a:latin typeface="Tw Cen MT" panose="020B0602020104020603" pitchFamily="34" charset="0"/>
              </a:rPr>
              <a:t>Working with kids.</a:t>
            </a:r>
          </a:p>
          <a:p>
            <a:r>
              <a:rPr lang="en-US" sz="2800" dirty="0" smtClean="0">
                <a:latin typeface="Tw Cen MT" panose="020B0602020104020603" pitchFamily="34" charset="0"/>
              </a:rPr>
              <a:t>Eye-opening experience.</a:t>
            </a:r>
          </a:p>
          <a:p>
            <a:r>
              <a:rPr lang="en-US" sz="2800" dirty="0" smtClean="0">
                <a:latin typeface="Tw Cen MT" panose="020B0602020104020603" pitchFamily="34" charset="0"/>
              </a:rPr>
              <a:t>Memorable moment.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940">
            <a:off x="5715000" y="400753"/>
            <a:ext cx="2881312" cy="362885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4838">
            <a:off x="4265344" y="3442965"/>
            <a:ext cx="4515726" cy="30084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64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815056" y="-152400"/>
            <a:ext cx="7709944" cy="1586344"/>
          </a:xfrm>
          <a:prstGeom prst="horizontalScroll">
            <a:avLst>
              <a:gd name="adj" fmla="val 1665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8525"/>
            <a:ext cx="7123080" cy="924475"/>
          </a:xfrm>
        </p:spPr>
        <p:txBody>
          <a:bodyPr/>
          <a:lstStyle/>
          <a:p>
            <a:r>
              <a:rPr lang="es-MX" sz="5400" dirty="0" smtClean="0">
                <a:solidFill>
                  <a:schemeClr val="bg1"/>
                </a:solidFill>
                <a:latin typeface="Castellar" panose="020A0402060406010301" pitchFamily="18" charset="0"/>
              </a:rPr>
              <a:t>Camino Escolar</a:t>
            </a:r>
            <a:endParaRPr lang="es-MX" sz="5400" dirty="0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828800"/>
            <a:ext cx="4191000" cy="4051302"/>
          </a:xfrm>
        </p:spPr>
        <p:txBody>
          <a:bodyPr>
            <a:noAutofit/>
          </a:bodyPr>
          <a:lstStyle/>
          <a:p>
            <a:r>
              <a:rPr lang="es-MX" sz="3200" dirty="0" smtClean="0">
                <a:latin typeface="Tw Cen MT" panose="020B0602020104020603" pitchFamily="34" charset="0"/>
              </a:rPr>
              <a:t>Ciencia de salud.</a:t>
            </a:r>
          </a:p>
          <a:p>
            <a:pPr lvl="1"/>
            <a:r>
              <a:rPr lang="es-MX" sz="2800" dirty="0" smtClean="0">
                <a:latin typeface="Tw Cen MT" panose="020B0602020104020603" pitchFamily="34" charset="0"/>
              </a:rPr>
              <a:t>Terapia Física</a:t>
            </a:r>
          </a:p>
          <a:p>
            <a:pPr lvl="1"/>
            <a:r>
              <a:rPr lang="es-MX" sz="2800" dirty="0" smtClean="0">
                <a:latin typeface="Tw Cen MT" panose="020B0602020104020603" pitchFamily="34" charset="0"/>
              </a:rPr>
              <a:t>Es un trabajo practico.</a:t>
            </a:r>
          </a:p>
          <a:p>
            <a:r>
              <a:rPr lang="es-MX" sz="3200" dirty="0" smtClean="0">
                <a:latin typeface="Tw Cen MT" panose="020B0602020104020603" pitchFamily="34" charset="0"/>
              </a:rPr>
              <a:t>Me ha permitido explorar ese campo.</a:t>
            </a:r>
          </a:p>
          <a:p>
            <a:r>
              <a:rPr lang="es-MX" sz="3200" dirty="0" smtClean="0">
                <a:latin typeface="Tw Cen MT" panose="020B0602020104020603" pitchFamily="34" charset="0"/>
              </a:rPr>
              <a:t>Me ha </a:t>
            </a:r>
            <a:r>
              <a:rPr lang="es-MX" sz="3200" dirty="0" smtClean="0">
                <a:latin typeface="Tw Cen MT" panose="020B0602020104020603" pitchFamily="34" charset="0"/>
              </a:rPr>
              <a:t>enseñado </a:t>
            </a:r>
            <a:r>
              <a:rPr lang="es-MX" sz="3200" dirty="0" smtClean="0">
                <a:latin typeface="Tw Cen MT" panose="020B0602020104020603" pitchFamily="34" charset="0"/>
              </a:rPr>
              <a:t>como buscar nuevas oportunidades</a:t>
            </a:r>
            <a:r>
              <a:rPr lang="en-US" sz="3200" dirty="0" smtClean="0">
                <a:latin typeface="Tw Cen MT" panose="020B0602020104020603" pitchFamily="34" charset="0"/>
              </a:rPr>
              <a:t>.</a:t>
            </a:r>
          </a:p>
        </p:txBody>
      </p:sp>
      <p:pic>
        <p:nvPicPr>
          <p:cNvPr id="5122" name="Picture 2" descr="C:\Users\User\Documents\Other\pics\14045395_551602748365462_1524830739_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17995" r="11812"/>
          <a:stretch/>
        </p:blipFill>
        <p:spPr bwMode="auto">
          <a:xfrm rot="322284">
            <a:off x="160486" y="3423618"/>
            <a:ext cx="3309142" cy="3584028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9901">
            <a:off x="580697" y="1050160"/>
            <a:ext cx="2468719" cy="243594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65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rizontal Scroll 10"/>
          <p:cNvSpPr/>
          <p:nvPr/>
        </p:nvSpPr>
        <p:spPr>
          <a:xfrm rot="10800000">
            <a:off x="-381000" y="90055"/>
            <a:ext cx="8991600" cy="1433944"/>
          </a:xfrm>
          <a:prstGeom prst="horizontalScroll">
            <a:avLst>
              <a:gd name="adj" fmla="val 1665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70925"/>
            <a:ext cx="9163470" cy="924475"/>
          </a:xfrm>
        </p:spPr>
        <p:txBody>
          <a:bodyPr/>
          <a:lstStyle/>
          <a:p>
            <a:r>
              <a:rPr lang="es-MX" sz="4000" dirty="0" smtClean="0">
                <a:solidFill>
                  <a:schemeClr val="bg1"/>
                </a:solidFill>
                <a:latin typeface="Castellar" panose="020A0402060406010301" pitchFamily="18" charset="0"/>
              </a:rPr>
              <a:t>Después de la </a:t>
            </a:r>
            <a:r>
              <a:rPr lang="es-MX" sz="4000" dirty="0" smtClean="0">
                <a:solidFill>
                  <a:schemeClr val="bg1"/>
                </a:solidFill>
                <a:latin typeface="Castellar" panose="020A0402060406010301" pitchFamily="18" charset="0"/>
              </a:rPr>
              <a:t>Secundaria</a:t>
            </a:r>
            <a:endParaRPr lang="es-MX" sz="4000" dirty="0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723" y="2640555"/>
            <a:ext cx="4157077" cy="3912645"/>
          </a:xfrm>
        </p:spPr>
        <p:txBody>
          <a:bodyPr>
            <a:normAutofit fontScale="85000" lnSpcReduction="20000"/>
          </a:bodyPr>
          <a:lstStyle/>
          <a:p>
            <a:r>
              <a:rPr lang="es-MX" sz="3200" dirty="0" smtClean="0">
                <a:latin typeface="Tw Cen MT" panose="020B0602020104020603" pitchFamily="34" charset="0"/>
              </a:rPr>
              <a:t>Atender una universidad de 4 anos.</a:t>
            </a:r>
          </a:p>
          <a:p>
            <a:pPr lvl="1"/>
            <a:r>
              <a:rPr lang="es-MX" sz="2400" dirty="0" smtClean="0">
                <a:latin typeface="Tw Cen MT" panose="020B0602020104020603" pitchFamily="34" charset="0"/>
              </a:rPr>
              <a:t>CSU’s</a:t>
            </a:r>
          </a:p>
          <a:p>
            <a:pPr lvl="1"/>
            <a:r>
              <a:rPr lang="es-MX" sz="2400" dirty="0" smtClean="0">
                <a:latin typeface="Tw Cen MT" panose="020B0602020104020603" pitchFamily="34" charset="0"/>
              </a:rPr>
              <a:t>Especializar en Kinesiología</a:t>
            </a:r>
            <a:endParaRPr lang="es-MX" sz="2400" dirty="0" smtClean="0">
              <a:latin typeface="Tw Cen MT" panose="020B0602020104020603" pitchFamily="34" charset="0"/>
            </a:endParaRPr>
          </a:p>
          <a:p>
            <a:r>
              <a:rPr lang="es-MX" sz="3200" dirty="0" smtClean="0">
                <a:latin typeface="Tw Cen MT" panose="020B0602020104020603" pitchFamily="34" charset="0"/>
              </a:rPr>
              <a:t>Apoyo financiero</a:t>
            </a:r>
            <a:r>
              <a:rPr lang="es-MX" sz="3200" dirty="0" smtClean="0">
                <a:latin typeface="Tw Cen MT" panose="020B0602020104020603" pitchFamily="34" charset="0"/>
              </a:rPr>
              <a:t>.</a:t>
            </a:r>
          </a:p>
          <a:p>
            <a:pPr lvl="1"/>
            <a:r>
              <a:rPr lang="en-US" sz="2600" dirty="0" smtClean="0">
                <a:latin typeface="Tw Cen MT" panose="020B0602020104020603" pitchFamily="34" charset="0"/>
              </a:rPr>
              <a:t>FAFSA</a:t>
            </a:r>
          </a:p>
          <a:p>
            <a:pPr lvl="1"/>
            <a:r>
              <a:rPr lang="en-US" sz="2600" dirty="0" smtClean="0">
                <a:latin typeface="Tw Cen MT" panose="020B0602020104020603" pitchFamily="34" charset="0"/>
              </a:rPr>
              <a:t>REAP</a:t>
            </a:r>
          </a:p>
          <a:p>
            <a:pPr lvl="1"/>
            <a:r>
              <a:rPr lang="en-US" sz="2600" dirty="0" err="1" smtClean="0">
                <a:latin typeface="Tw Cen MT" panose="020B0602020104020603" pitchFamily="34" charset="0"/>
              </a:rPr>
              <a:t>Becas</a:t>
            </a:r>
            <a:endParaRPr lang="es-MX" sz="2600" dirty="0" smtClean="0">
              <a:latin typeface="Tw Cen MT" panose="020B0602020104020603" pitchFamily="34" charset="0"/>
            </a:endParaRPr>
          </a:p>
          <a:p>
            <a:r>
              <a:rPr lang="es-MX" sz="3200" dirty="0" smtClean="0">
                <a:latin typeface="Tw Cen MT" panose="020B0602020104020603" pitchFamily="34" charset="0"/>
              </a:rPr>
              <a:t>Metas.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2290">
            <a:off x="5387007" y="1710804"/>
            <a:ext cx="3503958" cy="198049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240">
            <a:off x="5005821" y="1875324"/>
            <a:ext cx="3912419" cy="181945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5729">
            <a:off x="4990404" y="4383033"/>
            <a:ext cx="3702400" cy="18512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939">
            <a:off x="5181187" y="4243524"/>
            <a:ext cx="3830295" cy="213021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72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4038600" y="-152400"/>
            <a:ext cx="5410200" cy="1586344"/>
          </a:xfrm>
          <a:prstGeom prst="horizontalScroll">
            <a:avLst>
              <a:gd name="adj" fmla="val 166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3120" y="218525"/>
            <a:ext cx="7123080" cy="924475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  <a:latin typeface="Castellar" panose="020A0402060406010301" pitchFamily="18" charset="0"/>
              </a:rPr>
              <a:t>Leaving LHS</a:t>
            </a:r>
            <a:endParaRPr lang="en-US" sz="4800" dirty="0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066800"/>
            <a:ext cx="5257800" cy="51192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Thankful for all the staff at LHS.</a:t>
            </a:r>
          </a:p>
          <a:p>
            <a:r>
              <a:rPr lang="en-US" sz="2400" dirty="0" smtClean="0"/>
              <a:t>I’ve learned to be responsible, and to </a:t>
            </a:r>
            <a:r>
              <a:rPr lang="en-US" sz="2400" smtClean="0"/>
              <a:t>communicate more.</a:t>
            </a:r>
            <a:endParaRPr lang="en-US" sz="2400" dirty="0" smtClean="0"/>
          </a:p>
          <a:p>
            <a:r>
              <a:rPr lang="en-US" sz="2400" dirty="0" smtClean="0"/>
              <a:t>Performance Based System</a:t>
            </a:r>
          </a:p>
          <a:p>
            <a:pPr lvl="1"/>
            <a:r>
              <a:rPr lang="en-US" sz="2200" dirty="0" smtClean="0"/>
              <a:t>Allowed me to become independent.</a:t>
            </a:r>
          </a:p>
          <a:p>
            <a:pPr lvl="1"/>
            <a:r>
              <a:rPr lang="en-US" sz="2200" dirty="0" smtClean="0"/>
              <a:t>Work for what I want.</a:t>
            </a:r>
          </a:p>
          <a:p>
            <a:endParaRPr lang="en-US" sz="24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170" name="Picture 2" descr="C:\Users\User\Documents\pic\all senio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" t="28538" r="175" b="28528"/>
          <a:stretch/>
        </p:blipFill>
        <p:spPr bwMode="auto">
          <a:xfrm>
            <a:off x="2175641" y="5175086"/>
            <a:ext cx="6968359" cy="1682914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ocuments\pic\powderpu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701">
            <a:off x="0" y="3962400"/>
            <a:ext cx="3558918" cy="2861441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ocuments\pic\hoco 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0"/>
          <a:stretch/>
        </p:blipFill>
        <p:spPr bwMode="auto">
          <a:xfrm>
            <a:off x="-76200" y="914400"/>
            <a:ext cx="3578225" cy="3173488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ocuments\Other\pics\14088922_551602741698796_13396758_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7" b="15816"/>
          <a:stretch/>
        </p:blipFill>
        <p:spPr bwMode="auto">
          <a:xfrm rot="21296468">
            <a:off x="-35333" y="4053589"/>
            <a:ext cx="3921500" cy="2828439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User\Documents\pic\hoco danc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2"/>
          <a:stretch/>
        </p:blipFill>
        <p:spPr bwMode="auto">
          <a:xfrm rot="179774">
            <a:off x="149602" y="168645"/>
            <a:ext cx="3638153" cy="3861894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41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90600" y="4114800"/>
            <a:ext cx="6858000" cy="1905000"/>
          </a:xfrm>
          <a:prstGeom prst="horizontalScroll">
            <a:avLst>
              <a:gd name="adj" fmla="val 1653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11" y="4191000"/>
            <a:ext cx="7125113" cy="1752600"/>
          </a:xfrm>
        </p:spPr>
        <p:txBody>
          <a:bodyPr/>
          <a:lstStyle/>
          <a:p>
            <a:pPr algn="ctr"/>
            <a:r>
              <a:rPr lang="en-US" sz="6000" dirty="0" smtClean="0">
                <a:latin typeface="Castellar" panose="020A0402060406010301" pitchFamily="18" charset="0"/>
              </a:rPr>
              <a:t>Questions?</a:t>
            </a:r>
            <a:endParaRPr lang="en-US" sz="6000" dirty="0">
              <a:latin typeface="Castellar" panose="020A0402060406010301" pitchFamily="18" charset="0"/>
            </a:endParaRPr>
          </a:p>
        </p:txBody>
      </p:sp>
      <p:pic>
        <p:nvPicPr>
          <p:cNvPr id="1031" name="Picture 7" descr="C:\Users\User\AppData\Local\Microsoft\Windows\Temporary Internet Files\Content.IE5\Q3ZQHSRT\Thank_you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58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90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ummer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2344</TotalTime>
  <Words>269</Words>
  <Application>Microsoft Office PowerPoint</Application>
  <PresentationFormat>On-screen Show (4:3)</PresentationFormat>
  <Paragraphs>49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Summer</vt:lpstr>
      <vt:lpstr>Maricruz Lira</vt:lpstr>
      <vt:lpstr>Sobre Mi</vt:lpstr>
      <vt:lpstr>High School Experience</vt:lpstr>
      <vt:lpstr>Job Shadow</vt:lpstr>
      <vt:lpstr>Camino Escolar</vt:lpstr>
      <vt:lpstr>Después de la Secundaria</vt:lpstr>
      <vt:lpstr>Leaving LHS</vt:lpstr>
      <vt:lpstr>Questions?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34</cp:revision>
  <dcterms:created xsi:type="dcterms:W3CDTF">2017-01-08T06:08:17Z</dcterms:created>
  <dcterms:modified xsi:type="dcterms:W3CDTF">2017-01-30T20:41:38Z</dcterms:modified>
</cp:coreProperties>
</file>